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48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183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431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579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5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771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24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99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994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6974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9514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13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9E787-37D0-43BD-B45B-09ADEFA095E0}" type="datetimeFigureOut">
              <a:rPr lang="ru-RU" smtClean="0"/>
              <a:t>13.12.2023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54DC0-23AF-4020-BA40-5FA4A338E2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4624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15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4353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927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70997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452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9135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82102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57272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X240</dc:creator>
  <cp:lastModifiedBy>X240</cp:lastModifiedBy>
  <cp:revision>1</cp:revision>
  <dcterms:created xsi:type="dcterms:W3CDTF">2023-12-13T19:39:52Z</dcterms:created>
  <dcterms:modified xsi:type="dcterms:W3CDTF">2023-12-13T19:40:16Z</dcterms:modified>
</cp:coreProperties>
</file>